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Thin"/>
      <p:regular r:id="rId31"/>
      <p:bold r:id="rId32"/>
      <p:italic r:id="rId33"/>
      <p:boldItalic r:id="rId34"/>
    </p:embeddedFont>
    <p:embeddedFont>
      <p:font typeface="Roboto Black"/>
      <p:bold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A66FAB-DFEE-4679-A0DF-C1730FFA95A0}">
  <a:tblStyle styleId="{3AA66FAB-DFEE-4679-A0DF-C1730FFA95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regular.fntdata"/><Relationship Id="rId30" Type="http://schemas.openxmlformats.org/officeDocument/2006/relationships/slide" Target="slides/slide24.xml"/><Relationship Id="rId33" Type="http://schemas.openxmlformats.org/officeDocument/2006/relationships/font" Target="fonts/RobotoThin-italic.fntdata"/><Relationship Id="rId32" Type="http://schemas.openxmlformats.org/officeDocument/2006/relationships/font" Target="fonts/RobotoThin-bold.fntdata"/><Relationship Id="rId35" Type="http://schemas.openxmlformats.org/officeDocument/2006/relationships/font" Target="fonts/RobotoBlack-bold.fntdata"/><Relationship Id="rId34" Type="http://schemas.openxmlformats.org/officeDocument/2006/relationships/font" Target="fonts/RobotoThin-boldItalic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scan began late on the 16th, the traffic had the tag from the noted linux machine at 192.168.1.90 Ip address.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9f3957e2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9f3957e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f9f3957e2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f9f3957e2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f9f3957e21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f9f3957e21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3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3.png"/><Relationship Id="rId4" Type="http://schemas.openxmlformats.org/officeDocument/2006/relationships/image" Target="../media/image110.png"/><Relationship Id="rId5" Type="http://schemas.openxmlformats.org/officeDocument/2006/relationships/image" Target="../media/image1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0.png"/><Relationship Id="rId4" Type="http://schemas.openxmlformats.org/officeDocument/2006/relationships/image" Target="../media/image1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192.168.1.105/webdav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3"/>
          <p:cNvSpPr txBox="1"/>
          <p:nvPr>
            <p:ph type="title"/>
          </p:nvPr>
        </p:nvSpPr>
        <p:spPr>
          <a:xfrm>
            <a:off x="-12300" y="289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</a:t>
            </a:r>
            <a:endParaRPr/>
          </a:p>
        </p:txBody>
      </p:sp>
      <p:sp>
        <p:nvSpPr>
          <p:cNvPr id="1106" name="Google Shape;110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Browsing the company website one can access the password protected file inside the secret_folder that details how to access the companies webdav server and includes an easily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decipherable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password for the CEO, Ryan.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3" name="Google Shape;111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4" name="Google Shape;111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Since this folder was only protected by password an application called hydra was able to determine the weak password.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this application we obtained Ashton’s Password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7" name="Google Shape;1117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18" name="Google Shape;111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Proof of Concept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2" name="Google Shape;11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75" y="3811750"/>
            <a:ext cx="59436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28" name="Google Shape;112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4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While connecting to the remote machine with the credentials gathered in the brute force attack. The attacker was able to upload the malicious file through the webdav protocol.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1" name="Google Shape;1131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2" name="Google Shape;1132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3" name="Google Shape;1133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5" name="Google Shape;113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6" name="Google Shape;113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64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4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allowed a remote reverse shell script to be installed on the host server which provides the attacker access to multiple vectors of attack.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0" name="Google Shape;1140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2" name="Google Shape;11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875" y="1612650"/>
            <a:ext cx="3133126" cy="26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Remote Code Execution</a:t>
            </a:r>
            <a:endParaRPr/>
          </a:p>
        </p:txBody>
      </p:sp>
      <p:sp>
        <p:nvSpPr>
          <p:cNvPr id="1148" name="Google Shape;114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Having permission to upload files into the web server the team was able to upload a malicious file that opened the system to a remote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2" name="Google Shape;115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malicious file is a listener that allows the team to access the web server remotely from our kali linux machine via reverse shell.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2" name="Google Shape;1162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gave team access to view files such as the flag.txt file seen below.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50" y="3098895"/>
            <a:ext cx="5808626" cy="15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012" y="3513690"/>
            <a:ext cx="2542825" cy="7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6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2" name="Google Shape;1172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7"/>
          <p:cNvSpPr/>
          <p:nvPr/>
        </p:nvSpPr>
        <p:spPr>
          <a:xfrm>
            <a:off x="43250" y="629725"/>
            <a:ext cx="9100800" cy="32667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Google Shape;117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9" name="Google Shape;117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2025900" y="3817900"/>
            <a:ext cx="58554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AFBFD"/>
                </a:highlight>
                <a:latin typeface="Arial"/>
                <a:ea typeface="Arial"/>
                <a:cs typeface="Arial"/>
                <a:sym typeface="Arial"/>
              </a:rPr>
              <a:t>The port scan began on Oct 16, 2021 @ 16:56:10.013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There were 409 packets sent from 192.168.1.90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All of the different packets were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attempting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connect to different ports on the same systems which indicates a port scan. 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1" name="Google Shape;118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00" y="822800"/>
            <a:ext cx="8839201" cy="28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650" y="406978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8" name="Google Shape;118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8"/>
          <p:cNvSpPr/>
          <p:nvPr/>
        </p:nvSpPr>
        <p:spPr>
          <a:xfrm>
            <a:off x="367350" y="1965025"/>
            <a:ext cx="8409300" cy="2094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862975" y="824725"/>
            <a:ext cx="7906500" cy="1140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October 16th at 17:23:00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secret_folder contained inside the </a:t>
            </a:r>
            <a:r>
              <a:rPr lang="en" sz="1200">
                <a:solidFill>
                  <a:srgbClr val="FF0000"/>
                </a:solidFill>
              </a:rPr>
              <a:t>company_folder</a:t>
            </a:r>
            <a:r>
              <a:rPr lang="en" sz="1200"/>
              <a:t> on the company server was accessed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was a file </a:t>
            </a:r>
            <a:r>
              <a:rPr lang="en" sz="1200"/>
              <a:t>inside</a:t>
            </a:r>
            <a:r>
              <a:rPr lang="en" sz="1200"/>
              <a:t> of this folder </a:t>
            </a:r>
            <a:r>
              <a:rPr lang="en" sz="1200"/>
              <a:t>which</a:t>
            </a:r>
            <a:r>
              <a:rPr lang="en" sz="1200"/>
              <a:t> contained directions to access the companies webdav server and includes an easily decipherable password for the CEO, Ryan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folder was protected only by a simple password</a:t>
            </a:r>
            <a:endParaRPr sz="1200"/>
          </a:p>
        </p:txBody>
      </p:sp>
      <p:pic>
        <p:nvPicPr>
          <p:cNvPr id="1191" name="Google Shape;11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11385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0" y="2074677"/>
            <a:ext cx="8190601" cy="187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9"/>
          <p:cNvSpPr/>
          <p:nvPr/>
        </p:nvSpPr>
        <p:spPr>
          <a:xfrm>
            <a:off x="233475" y="717925"/>
            <a:ext cx="8672400" cy="33306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9"/>
          <p:cNvSpPr txBox="1"/>
          <p:nvPr>
            <p:ph idx="1" type="subTitle"/>
          </p:nvPr>
        </p:nvSpPr>
        <p:spPr>
          <a:xfrm>
            <a:off x="960450" y="4048550"/>
            <a:ext cx="77514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15,952 requests made to access the directory </a:t>
            </a:r>
            <a:r>
              <a:rPr lang="en" sz="1200">
                <a:solidFill>
                  <a:srgbClr val="FF0000"/>
                </a:solidFill>
              </a:rPr>
              <a:t>/compay_folders/secret_folder/</a:t>
            </a:r>
            <a:endParaRPr sz="1200">
              <a:solidFill>
                <a:srgbClr val="FF0000"/>
              </a:solidFill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15,948 failed requests until the response code was “ok”</a:t>
            </a:r>
            <a:endParaRPr sz="1200"/>
          </a:p>
        </p:txBody>
      </p:sp>
      <p:pic>
        <p:nvPicPr>
          <p:cNvPr id="1201" name="Google Shape;1201;p69"/>
          <p:cNvPicPr preferRelativeResize="0"/>
          <p:nvPr/>
        </p:nvPicPr>
        <p:blipFill rotWithShape="1">
          <a:blip r:embed="rId3">
            <a:alphaModFix/>
          </a:blip>
          <a:srcRect b="0" l="0" r="10007" t="4251"/>
          <a:stretch/>
        </p:blipFill>
        <p:spPr>
          <a:xfrm>
            <a:off x="348475" y="883988"/>
            <a:ext cx="6227049" cy="29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50" y="411957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9225" y="891101"/>
            <a:ext cx="3314324" cy="29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9" name="Google Shape;120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367350" y="1725500"/>
            <a:ext cx="8409300" cy="2478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70"/>
          <p:cNvSpPr txBox="1"/>
          <p:nvPr>
            <p:ph idx="1" type="subTitle"/>
          </p:nvPr>
        </p:nvSpPr>
        <p:spPr>
          <a:xfrm>
            <a:off x="910700" y="753775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October 16th at 17:45:00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Logs show the webdav folder was accessed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Also a script called shell.php was accessed</a:t>
            </a:r>
            <a:endParaRPr sz="1200"/>
          </a:p>
        </p:txBody>
      </p:sp>
      <p:pic>
        <p:nvPicPr>
          <p:cNvPr id="1212" name="Google Shape;12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50" y="9640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75" y="1945577"/>
            <a:ext cx="7549101" cy="199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0" name="Google Shape;1220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6" name="Google Shape;122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kind of alarm can be set to detect future port scans?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alarm for connections per minute. This </a:t>
            </a:r>
            <a:r>
              <a:rPr lang="en" sz="1400"/>
              <a:t>would</a:t>
            </a:r>
            <a:r>
              <a:rPr lang="en" sz="1400"/>
              <a:t> trigger when there are multiple connections attempting to go through many different ports in quick succession.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threshold would you set to activate this alarm?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set to no more than 50 connections every minute as the average seemed to be around 20-35. </a:t>
            </a:r>
            <a:endParaRPr sz="1400"/>
          </a:p>
        </p:txBody>
      </p:sp>
      <p:sp>
        <p:nvSpPr>
          <p:cNvPr id="1228" name="Google Shape;1228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configurations can be set on the host to mitigate port scans?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Disable the ability for the host to </a:t>
            </a:r>
            <a:r>
              <a:rPr lang="en" sz="1400"/>
              <a:t>reply</a:t>
            </a:r>
            <a:r>
              <a:rPr lang="en" sz="1400"/>
              <a:t> to ICMP requests, and disable all </a:t>
            </a:r>
            <a:r>
              <a:rPr lang="en" sz="1400"/>
              <a:t>unnecessary</a:t>
            </a:r>
            <a:r>
              <a:rPr lang="en" sz="1400"/>
              <a:t> </a:t>
            </a:r>
            <a:r>
              <a:rPr lang="en" sz="1400"/>
              <a:t>ports.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TCP wrappers which will allow the admin to permit or deny access to these services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Describe the solution. If possible, provide required command lines. 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Within the iptables you can configure the network adapter to drop all packets marked as ICMP packets.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Iptables -A INPUT -p icmp -j DROP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4" name="Google Shape;123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kind of alarm can be set to detect future unauthorized access?</a:t>
            </a:r>
            <a:endParaRPr b="1"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that goes off for any machine that attempts to access this directory or 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What threshold would you set to activate this alarm?</a:t>
            </a:r>
            <a:endParaRPr b="1"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white listed IP’s allowed to access this file.  Any other IPs accessing should trigger alarm</a:t>
            </a:r>
            <a:endParaRPr sz="1400"/>
          </a:p>
        </p:txBody>
      </p:sp>
      <p:sp>
        <p:nvSpPr>
          <p:cNvPr id="1236" name="Google Shape;1236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block unwanted access?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WAF (web application firewall) could be setup to sanitize </a:t>
            </a:r>
            <a:r>
              <a:rPr lang="en" sz="1400"/>
              <a:t>and remove any requests for any backend directories.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Describe the solution.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directory and file should be removed from the server all together.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2" name="Google Shape;124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kind of alarm can be set to detect future brute force attacks?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Alerts for when the http </a:t>
            </a:r>
            <a:r>
              <a:rPr lang="en" sz="1400">
                <a:solidFill>
                  <a:schemeClr val="dk1"/>
                </a:solidFill>
              </a:rPr>
              <a:t>return code “401: unauthorized”, for failed password attempts, exceed 25/hr. This would trigger only when a incorrect password is being excessively input.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What threshold would you set to activate this alarm?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Alarm activates when 25</a:t>
            </a:r>
            <a:r>
              <a:rPr lang="en" sz="1400">
                <a:solidFill>
                  <a:schemeClr val="dk1"/>
                </a:solidFill>
              </a:rPr>
              <a:t> failed attempts in an hour across all users occurs. To account for multiple users being targeted. </a:t>
            </a:r>
            <a:endParaRPr sz="1400"/>
          </a:p>
        </p:txBody>
      </p:sp>
      <p:sp>
        <p:nvSpPr>
          <p:cNvPr id="1244" name="Google Shape;1244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configuration can be set on the host to block brute force attacks?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lockout protocol that would </a:t>
            </a:r>
            <a:r>
              <a:rPr lang="en" sz="1400"/>
              <a:t>only</a:t>
            </a:r>
            <a:r>
              <a:rPr lang="en" sz="1400"/>
              <a:t> allow a certain amount of attempts at a successful login.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 , enforcing a strong password policy can slow down these attacks.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Eg. Contains both uppercase and lowercase characters. Contains digits and punctuation characters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Describe the solution.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 user login limit of 5 </a:t>
            </a:r>
            <a:r>
              <a:rPr lang="en" sz="1400"/>
              <a:t>unsuccessful</a:t>
            </a:r>
            <a:r>
              <a:rPr lang="en" sz="1400"/>
              <a:t> attempts before a lockout from login attempts occurs.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0" name="Google Shape;125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kind of alarm can be set to detect future access to this directory?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alarm to alert of any machine trying to access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http://192.168.1.105/webdav</a:t>
            </a:r>
            <a:r>
              <a:rPr lang="en" sz="1400"/>
              <a:t> other than whitelisted machines, pre-approved access.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What threshold would you set to activate this alarm?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Any unauthorized machines accessing this data should sound an alarm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2" name="Google Shape;1252;p75"/>
          <p:cNvSpPr txBox="1"/>
          <p:nvPr>
            <p:ph idx="3" type="subTitle"/>
          </p:nvPr>
        </p:nvSpPr>
        <p:spPr>
          <a:xfrm>
            <a:off x="4473850" y="15201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What configuration can be set on the host to control access?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Firewall rules could be put in place to limit access to this shared folder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Alt. It could made not accessible </a:t>
            </a:r>
            <a:r>
              <a:rPr lang="en" sz="1400"/>
              <a:t>from the web interface in the first place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 not keep directions for accessing the WebDAV connection in a plain text file on web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Describe the solution.</a:t>
            </a:r>
            <a:endParaRPr b="1"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Whitelist IP addresses to machines that would need to access this information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Store this file in an internal, non internet facing, virtual machine behind a firewall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8" name="Google Shape;1258;p76"/>
          <p:cNvSpPr txBox="1"/>
          <p:nvPr>
            <p:ph idx="2" type="subTitle"/>
          </p:nvPr>
        </p:nvSpPr>
        <p:spPr>
          <a:xfrm>
            <a:off x="-12300" y="1602450"/>
            <a:ext cx="45822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kind of alarm can be set to detect future file uploads?</a:t>
            </a:r>
            <a:endParaRPr b="1"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HTTP “PUT” request alarm could be triggered when coming from an external IP address or a unauthorized device.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for any traffic over port 4444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Alert for any .php file that uploaded to the server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What threshold would you set to activate this alarm?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internal and trusted devices a threshold of 30 per minute. While external/untrusted devices at 1 to trigger at any traffic that is not allowed.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9" name="Google Shape;1259;p76"/>
          <p:cNvSpPr txBox="1"/>
          <p:nvPr>
            <p:ph idx="3" type="subTitle"/>
          </p:nvPr>
        </p:nvSpPr>
        <p:spPr>
          <a:xfrm>
            <a:off x="4466800" y="1604700"/>
            <a:ext cx="46773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configuration can be set on the host to block file uploads?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Server file uploads through HTTP can be disabled by modifying the PHP file directly within the SQL server.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Describe the solution. If possible, provide the required command line.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Within the php.ini file on the system, add in the following command.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file_uploads=off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940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7"/>
          <p:cNvSpPr txBox="1"/>
          <p:nvPr>
            <p:ph type="title"/>
          </p:nvPr>
        </p:nvSpPr>
        <p:spPr>
          <a:xfrm>
            <a:off x="-12300" y="25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End of Report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5" name="Google Shape;1265;p77"/>
          <p:cNvSpPr txBox="1"/>
          <p:nvPr>
            <p:ph idx="1" type="subTitle"/>
          </p:nvPr>
        </p:nvSpPr>
        <p:spPr>
          <a:xfrm>
            <a:off x="0" y="6760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EF6A"/>
                </a:solidFill>
              </a:rPr>
              <a:t>This has been a presentation by Room 3</a:t>
            </a:r>
            <a:endParaRPr>
              <a:solidFill>
                <a:srgbClr val="F7EF6A"/>
              </a:solidFill>
            </a:endParaRPr>
          </a:p>
        </p:txBody>
      </p:sp>
      <p:sp>
        <p:nvSpPr>
          <p:cNvPr id="1266" name="Google Shape;1266;p77"/>
          <p:cNvSpPr txBox="1"/>
          <p:nvPr>
            <p:ph idx="2" type="subTitle"/>
          </p:nvPr>
        </p:nvSpPr>
        <p:spPr>
          <a:xfrm>
            <a:off x="-12300" y="4916675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200|\/| 3 |=02 7|-|3 \/\/1|V</a:t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1267" name="Google Shape;12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285900"/>
            <a:ext cx="5353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6868325" y="890350"/>
            <a:ext cx="2173500" cy="383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Ubuntu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213" y="810063"/>
            <a:ext cx="41243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{3AA66FAB-DFEE-4679-A0DF-C1730FFA95A0}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 Based 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Kibana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{3AA66FAB-DFEE-4679-A0DF-C1730FFA95A0}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- Password cracking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passwords can be obtained by programs that guess all of the combinations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Ashton’s account to be compromised and the company secret folder accessed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With public access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access to web client communication and messages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system commands with administrative privileges. 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usernames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first names as usernames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be easily found through social engineering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accounts and easily sift through all files and folders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password without any special characters or numbers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easily gain access the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2" name="Google Shape;1092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{3AA66FAB-DFEE-4679-A0DF-C1730FFA95A0}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access to web client communication and messages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Execute system commands with administrative privileges.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 associates credentials found on other accounts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Keeping usernames and passwords in files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 hacker gains access to the account they have all necessary information to access all accounts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Making it easier for them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can execute commands, add user and give permissions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Hackers having full access can damage your entire system and corrupt or delete everything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9" name="Google Shape;109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0" name="Google Shape;1100;p62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{3AA66FAB-DFEE-4679-A0DF-C1730FFA95A0}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passwords are passwords easily cracked with online tools such as crackstation.net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the passwords you can easily get access to all information on the users account.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Multiple ports are open that are not needed.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more openings from the network into the system.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allows files to be uploaded without verification.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Malicious scripts and malware can be uploaded and installed on the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Memo’s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Internal memo’s being open to the public with sensitive information. 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memo found led the attacker to the hidden directory for internal use only.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